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custShowLst>
    <p:custShow name="Apresentação personalizada 1" id="0">
      <p:sldLst>
        <p:sld r:id="rId2"/>
      </p:sldLst>
    </p:custShow>
  </p:custShow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E0941F-3908-EBBB-E4E9-6034483183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D1EBF7-EA1D-E851-27E8-85A61A08D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42AEAD-1D38-3A25-AE4E-92C8B629C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39155-F1BA-4E60-AEAA-52E9473F01F6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F7382C-7C65-738D-B15C-C26DB4C46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5764A9-0F35-D2A6-2D66-706AE000A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FC50-F64C-43AC-8C19-44D6D33122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447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C8C88E-69F3-A3EA-C272-BCC08CF33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6EC125-066D-47A5-D546-E985FC759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16402A-1B97-ADC1-069E-BE316FB58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39155-F1BA-4E60-AEAA-52E9473F01F6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420CDB7-1097-C144-55B2-7A8A4C1D7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81D8DA-046E-8920-4440-AFCD16EC9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FC50-F64C-43AC-8C19-44D6D33122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859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D0168B-B8D5-FF19-1FA1-A5DDDA0F0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4DA3BB-93A4-774A-7C16-7CB4E66A4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6952CD-1D23-F9F8-E1F4-98B15D97B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39155-F1BA-4E60-AEAA-52E9473F01F6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21980F-458A-A4DF-76F8-724E181D7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A2E24D-DFD6-8B14-AC4A-2CB9560C3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FC50-F64C-43AC-8C19-44D6D33122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1313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985162-64BA-4FC1-F0BB-591E7207B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C6DCD1-9CAB-E11C-5827-BE05C0EFE7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8FE3413-4C64-1A4A-907A-D2DC81FC62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2D73021-F77A-9F9A-5A21-8D2D93F0F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39155-F1BA-4E60-AEAA-52E9473F01F6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EA58D3-FD8C-D8C3-84B5-837F74295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EBA358-E5EC-1A17-275A-A81FC8E01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FC50-F64C-43AC-8C19-44D6D33122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1746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E231FD-3434-CA74-5007-AB259E992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278A248-E06F-DFD5-63C7-799DA00CA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E279D92-9790-71EA-EC40-293C145D6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781F91B-1048-8F04-03BD-9C6378F592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D3DC8EE-9D08-AF3C-1DBE-88E2D9320D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BE796DE-7D5C-5FD8-ABAB-524ABE1C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39155-F1BA-4E60-AEAA-52E9473F01F6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732B8D-A396-1BC1-FD17-690E7663F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DA6AFF0-5DA6-8A00-3AEB-4FD155D3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FC50-F64C-43AC-8C19-44D6D33122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452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F78E7-4143-0934-E8B7-5E68911B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2C9CE1D-2BF7-B34D-C42C-BC65E95F4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39155-F1BA-4E60-AEAA-52E9473F01F6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87C8C33-8218-D797-5962-DB5B8C2CB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1421DCF-DD99-B311-E1AA-66A23C33C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FC50-F64C-43AC-8C19-44D6D33122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696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E77040-1B9F-3F95-94E7-7E38A039A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39155-F1BA-4E60-AEAA-52E9473F01F6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BC8E535-1328-34CB-A1F6-552309D3B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BB497E3-7945-71BC-E74D-0ACD3CDA9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FC50-F64C-43AC-8C19-44D6D33122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190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517937-94B0-A589-44EE-56A858A04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A861C8E-197B-7EB4-3D60-5BE87D262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FD0A2D-4E13-F8DC-F3A1-FD960C7C98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03DDA2-7CE3-42D5-5409-07057E91C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39155-F1BA-4E60-AEAA-52E9473F01F6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811318E-9D87-C4D7-B542-E0C9B0D8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E99C52-0BA0-DB94-8101-7BF2777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FC50-F64C-43AC-8C19-44D6D33122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7665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ED956E-B7F6-A8A9-8E30-FC7B8ADED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2ADDAA9-4A8E-1170-B66B-B83856C34D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53E68AD-9C7E-5660-3A1F-C41C75321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ABBDCE-B574-A21F-F867-054FF6245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39155-F1BA-4E60-AEAA-52E9473F01F6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5B1857E-1632-BC8A-BB75-A00168DD1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F65396E-FBBC-BFF8-562A-7C7CDBCD8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FC50-F64C-43AC-8C19-44D6D33122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727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F681A9-2F2C-ECC7-3669-27C969654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DEBC8B7-A16C-E96B-F119-860B4504B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5299E7-FF5C-9FA0-FFF3-833FCCCA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39155-F1BA-4E60-AEAA-52E9473F01F6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4452A4-E480-DF7C-BE6B-CB20B1A9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E67034-1E6B-E68F-B34A-4532EA03B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FC50-F64C-43AC-8C19-44D6D33122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473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CD2920-94EE-1CFD-D248-4712E57975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71A85F4-6BA3-8DA5-3CF0-9A0D7B3BC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955D79-2AEA-D2E3-551F-383D9538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39155-F1BA-4E60-AEAA-52E9473F01F6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6FF448-11E6-F43F-A5B5-70044E88B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3FA7B1-891C-75AD-FCD5-8E5A387F5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9FC50-F64C-43AC-8C19-44D6D33122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48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9ED2D7D-1EF2-F0C1-4DD0-4D9A28693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DAD6ED-00E9-294F-4E8E-D6E56B219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2563FF-8B54-AB89-C059-E05667E7A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439155-F1BA-4E60-AEAA-52E9473F01F6}" type="datetimeFigureOut">
              <a:rPr lang="pt-BR" smtClean="0"/>
              <a:t>11/09/2026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F4E51D-8C9C-36D4-9056-79228F85D9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17C619-352C-4BB4-3D0A-C0104E908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29FC50-F64C-43AC-8C19-44D6D33122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13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5AE1324-75D0-D809-6CAB-EFE5FB7CDB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ítulo 10">
            <a:extLst>
              <a:ext uri="{FF2B5EF4-FFF2-40B4-BE49-F238E27FC236}">
                <a16:creationId xmlns:a16="http://schemas.microsoft.com/office/drawing/2014/main" id="{EBF41488-9739-82D2-DE7E-45892D3A91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6084425" y="1377390"/>
            <a:ext cx="4649165" cy="3415315"/>
          </a:xfrm>
        </p:spPr>
        <p:txBody>
          <a:bodyPr>
            <a:no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TEMA: EXEMPLO “DIREITO À SAÚDE E SEGURIDADE SOCIAL: DESAFIOS E OPORTUNIDADES PARA A CONSTRUÇÃO DE SOCIEDADES MAIS JUSTAS”</a:t>
            </a:r>
            <a:endParaRPr lang="pt-BR" sz="2800" dirty="0"/>
          </a:p>
        </p:txBody>
      </p:sp>
      <p:sp>
        <p:nvSpPr>
          <p:cNvPr id="12" name="Título 10">
            <a:extLst>
              <a:ext uri="{FF2B5EF4-FFF2-40B4-BE49-F238E27FC236}">
                <a16:creationId xmlns:a16="http://schemas.microsoft.com/office/drawing/2014/main" id="{65A3518C-AF0B-D52D-F91E-F53509D9C9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65450" y="4723255"/>
            <a:ext cx="4649165" cy="996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1900" b="1" dirty="0">
                <a:solidFill>
                  <a:schemeClr val="bg1"/>
                </a:solidFill>
              </a:rPr>
              <a:t>AUTORES: Nome¹, Nome², Nome³</a:t>
            </a:r>
            <a:endParaRPr lang="pt-BR" sz="1900" dirty="0"/>
          </a:p>
        </p:txBody>
      </p:sp>
    </p:spTree>
    <p:extLst>
      <p:ext uri="{BB962C8B-B14F-4D97-AF65-F5344CB8AC3E}">
        <p14:creationId xmlns:p14="http://schemas.microsoft.com/office/powerpoint/2010/main" val="288186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EF520CF-55BD-1A14-6BB0-DD518B2A94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91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081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  <vt:variant>
        <vt:lpstr>Apresentações personalizadas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Tema do Office</vt:lpstr>
      <vt:lpstr>TEMA: EXEMPLO “DIREITO À SAÚDE E SEGURIDADE SOCIAL: DESAFIOS E OPORTUNIDADES PARA A CONSTRUÇÃO DE SOCIEDADES MAIS JUSTAS”</vt:lpstr>
      <vt:lpstr>Apresentação do PowerPoint</vt:lpstr>
      <vt:lpstr>Apresentação personalizada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Laysla Santos</dc:creator>
  <cp:lastModifiedBy>Laysla Santos</cp:lastModifiedBy>
  <cp:revision>2</cp:revision>
  <dcterms:created xsi:type="dcterms:W3CDTF">2026-09-11T22:28:13Z</dcterms:created>
  <dcterms:modified xsi:type="dcterms:W3CDTF">2026-09-11T22:31:59Z</dcterms:modified>
</cp:coreProperties>
</file>