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58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9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052E4-99C0-A1F6-7135-583C41292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2D27BF-DC2F-B072-8E9C-E7D8D14CA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D346AE-7A8F-E3E9-C76B-8E3E7FA6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E801D3-EE4D-0CF8-96BD-5225443F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0CD3FD-8118-3B92-B428-B492140E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86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7C006-3413-3C4C-9CB1-679AAA7A0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34024A-A311-36F6-30B5-124DF5743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B5F69A-EDE0-EE7D-8D00-9F716370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7E2054-54D6-3782-CD25-8FDE83E4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007098-3AB5-74FC-B45E-15FFEA42B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07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848F59-5E98-DCB7-BEFE-C41CBB173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01015C-F0EC-F352-7C78-EE8770250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E1C04B-8A67-6BCE-EFCF-AE8B4D3BA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A67846-FE3F-89E9-AB32-C810C177A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BADA09-F89A-A75F-96DF-C03F50EC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9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318CD-202C-1905-03F8-F897E4CEE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4FEDA5-2B7F-BE59-54AA-664A7F84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825583-D7C9-5A8A-911B-3B241D6B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C38170-E935-0B2D-3301-A59E119B8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CB1F3C-0F7C-AD4E-B053-5F1D2877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52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9B1C1E-102E-F177-A91A-F9DB7327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AB4D02-9B87-AB8B-808E-6E9B35FA2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EFB48F-97D2-ACBC-DE5B-FBBBF920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6979B0-6E5F-BB84-750B-84D4EF9D4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527431-FD7C-F08D-A33A-A6B73930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72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212CB-CF2D-39EC-9E8B-1CBA0335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179657-E06D-5148-6669-A849B58FF0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F91AF9F-110F-CEAD-C2CF-751726930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41FD46-4644-8A22-AE69-7E734B1A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196FCB-7C5E-9947-13BA-D1806E7A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5CFFDE8-2708-9D0F-6B37-D7980562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59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A21A2-80BA-4326-8E68-2E585FED6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0B6593-49CC-6EEC-65EB-38C3F172C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19A027-AC6F-E255-D793-4710524EE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BA1FB46-A019-5810-A491-336D9DA30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CF34EB-FD71-6F68-0F2C-E9F886DF6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842E947-0D5B-24EE-9EEC-468FC3DE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ABB4710-6ABD-2EA5-F8C0-51301FEA0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5DFF9E-1F2D-A2BA-DE65-4A74FC99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10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41B20-6F03-FDDE-8ED9-55E8D6DB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8AC5E7-BBEB-3E26-CC3C-3AD4245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A0C2243-F277-A00A-61D5-3EBE1DA8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1A45E42-8E52-02E9-0B35-D912AC07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06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6CA058-BD56-8249-DB18-C20C85B5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CA5B32C-1DA6-24B9-D8B1-948EA900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1A7DAB-92B2-2DBB-EF6C-9E8406E2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78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2F4FD-7245-F260-FD0A-E3EECF1B1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3E5459-3392-445F-6985-269616BA7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E33728-2E90-884E-BAF1-ADEC1D389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D220003-1ED4-6DA8-B650-1A574A2F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542B9E-9778-22D0-C618-CA2371E82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84B728-EBE2-E500-BFB6-2AA0C9CE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23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3FDA6-69E6-DB04-0A36-5D1CD6993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D2504DE-CE9D-4FD7-D66D-9A50079EB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A64ADC-2856-4B4D-F472-5C63BF0A5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533B8A-3644-63FE-05D8-8DC2745F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66DCCAE-3849-FC18-E50D-F48F965B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D2C05C-F3A8-48C3-0868-3A52DD05A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1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49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6910260-36B3-BE61-6154-513B13BB6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3D21C0-1B29-0750-946B-C2B1FA12E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6DCE6A-4981-7048-58D9-48CBE592D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1399-5DA0-42BC-8970-F7B8F22A64F4}" type="datetimeFigureOut">
              <a:rPr lang="pt-BR" smtClean="0"/>
              <a:t>19/11/2024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6F6654-F2F8-DA5D-302D-D280592D8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C3B291-05D0-53DE-261A-6D5287898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1FE6-94C1-46A2-914B-1C433C8B8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68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C0DAECB9-96C0-EFEF-46C4-82FC6061D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607" y="0"/>
            <a:ext cx="5460785" cy="306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16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3F9285C5-9DC6-4668-A3EC-1DF4A41768C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AA</a:t>
            </a:r>
          </a:p>
        </p:txBody>
      </p:sp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DC12F624-247D-DF4C-FD70-2E8895252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" r="3016" b="53356"/>
          <a:stretch/>
        </p:blipFill>
        <p:spPr>
          <a:xfrm>
            <a:off x="0" y="-89606"/>
            <a:ext cx="12192000" cy="335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9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C60FAEF5-328A-7876-7895-18AA4A4DC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0" r="9484" b="53356"/>
          <a:stretch/>
        </p:blipFill>
        <p:spPr>
          <a:xfrm>
            <a:off x="0" y="0"/>
            <a:ext cx="3024554" cy="10249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01662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73370b8-d37d-4721-9f5c-97afd705e07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ECA127340D504184A752D8ADDB7297" ma:contentTypeVersion="12" ma:contentTypeDescription="Crie um novo documento." ma:contentTypeScope="" ma:versionID="144931e0af4132ed4de9a14bf613084e">
  <xsd:schema xmlns:xsd="http://www.w3.org/2001/XMLSchema" xmlns:xs="http://www.w3.org/2001/XMLSchema" xmlns:p="http://schemas.microsoft.com/office/2006/metadata/properties" xmlns:ns3="c73370b8-d37d-4721-9f5c-97afd705e07d" targetNamespace="http://schemas.microsoft.com/office/2006/metadata/properties" ma:root="true" ma:fieldsID="da13c7bd3c79c087b6a2123d9e211c90" ns3:_="">
    <xsd:import namespace="c73370b8-d37d-4721-9f5c-97afd705e0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3370b8-d37d-4721-9f5c-97afd705e0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289FC5-2298-41CB-9D4C-DA2FC77427D2}">
  <ds:schemaRefs>
    <ds:schemaRef ds:uri="http://schemas.openxmlformats.org/package/2006/metadata/core-properties"/>
    <ds:schemaRef ds:uri="http://purl.org/dc/elements/1.1/"/>
    <ds:schemaRef ds:uri="c73370b8-d37d-4721-9f5c-97afd705e07d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FD4981A-6AF9-4AC2-94EF-E423F3A6B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3370b8-d37d-4721-9f5c-97afd705e0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1DA53C-942C-4AB9-8591-B87E819BD9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>Emescam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Eliza Rodrigues Goncalves</dc:creator>
  <cp:lastModifiedBy>Alan Patricio da Silva</cp:lastModifiedBy>
  <cp:revision>6</cp:revision>
  <dcterms:created xsi:type="dcterms:W3CDTF">2023-12-05T14:41:38Z</dcterms:created>
  <dcterms:modified xsi:type="dcterms:W3CDTF">2024-11-19T21:28:25Z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0x010100A9ECA127340D504184A752D8ADDB7297</vt:lpwstr>
  </property>
</Properties>
</file>