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Chau Philomene" panose="020B0604020202020204" charset="0"/>
      <p:regular r:id="rId5"/>
    </p:embeddedFont>
    <p:embeddedFont>
      <p:font typeface="Open Sans Bold" panose="020B0604020202020204" charset="0"/>
      <p:regular r:id="rId6"/>
    </p:embeddedFont>
    <p:embeddedFont>
      <p:font typeface="Times New Roman MT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8" d="100"/>
          <a:sy n="58" d="100"/>
        </p:scale>
        <p:origin x="60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38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302076" y="9485389"/>
            <a:ext cx="18813032" cy="0"/>
          </a:xfrm>
          <a:prstGeom prst="line">
            <a:avLst/>
          </a:prstGeom>
          <a:ln w="2857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3664977"/>
            <a:ext cx="18288000" cy="5195857"/>
          </a:xfrm>
          <a:custGeom>
            <a:avLst/>
            <a:gdLst/>
            <a:ahLst/>
            <a:cxnLst/>
            <a:rect l="l" t="t" r="r" b="b"/>
            <a:pathLst>
              <a:path w="18288000" h="5195857">
                <a:moveTo>
                  <a:pt x="0" y="0"/>
                </a:moveTo>
                <a:lnTo>
                  <a:pt x="18288000" y="0"/>
                </a:lnTo>
                <a:lnTo>
                  <a:pt x="18288000" y="5195857"/>
                </a:lnTo>
                <a:lnTo>
                  <a:pt x="0" y="51958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256" r="-5552"/>
            </a:stretch>
          </a:blipFill>
        </p:spPr>
      </p: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B464DE12-D940-2394-10D3-CCD18393026D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5456998" y="9485389"/>
            <a:ext cx="7030644" cy="801611"/>
            <a:chOff x="5456998" y="9485389"/>
            <a:chExt cx="7030644" cy="801611"/>
          </a:xfrm>
        </p:grpSpPr>
        <p:sp>
          <p:nvSpPr>
            <p:cNvPr id="5" name="Freeform 5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456998" y="9536394"/>
              <a:ext cx="579391" cy="641130"/>
            </a:xfrm>
            <a:custGeom>
              <a:avLst/>
              <a:gdLst/>
              <a:ahLst/>
              <a:cxnLst/>
              <a:rect l="l" t="t" r="r" b="b"/>
              <a:pathLst>
                <a:path w="579391" h="641130">
                  <a:moveTo>
                    <a:pt x="0" y="0"/>
                  </a:moveTo>
                  <a:lnTo>
                    <a:pt x="579391" y="0"/>
                  </a:lnTo>
                  <a:lnTo>
                    <a:pt x="579391" y="641130"/>
                  </a:lnTo>
                  <a:lnTo>
                    <a:pt x="0" y="64113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/>
              </a:stretch>
            </a:blipFill>
          </p:spPr>
        </p:sp>
        <p:sp>
          <p:nvSpPr>
            <p:cNvPr id="6" name="Freeform 6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14384" y="9536394"/>
              <a:ext cx="707503" cy="687162"/>
            </a:xfrm>
            <a:custGeom>
              <a:avLst/>
              <a:gdLst/>
              <a:ahLst/>
              <a:cxnLst/>
              <a:rect l="l" t="t" r="r" b="b"/>
              <a:pathLst>
                <a:path w="707503" h="687162">
                  <a:moveTo>
                    <a:pt x="0" y="0"/>
                  </a:moveTo>
                  <a:lnTo>
                    <a:pt x="707503" y="0"/>
                  </a:lnTo>
                  <a:lnTo>
                    <a:pt x="707503" y="687162"/>
                  </a:lnTo>
                  <a:lnTo>
                    <a:pt x="0" y="6871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</p:sp>
        <p:sp>
          <p:nvSpPr>
            <p:cNvPr id="7" name="Freeform 7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899882" y="9693060"/>
              <a:ext cx="1366377" cy="429808"/>
            </a:xfrm>
            <a:custGeom>
              <a:avLst/>
              <a:gdLst/>
              <a:ahLst/>
              <a:cxnLst/>
              <a:rect l="l" t="t" r="r" b="b"/>
              <a:pathLst>
                <a:path w="1366377" h="429808">
                  <a:moveTo>
                    <a:pt x="0" y="0"/>
                  </a:moveTo>
                  <a:lnTo>
                    <a:pt x="1366376" y="0"/>
                  </a:lnTo>
                  <a:lnTo>
                    <a:pt x="1366376" y="429808"/>
                  </a:lnTo>
                  <a:lnTo>
                    <a:pt x="0" y="42980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/>
              </a:stretch>
            </a:blipFill>
          </p:spPr>
        </p:sp>
        <p:sp>
          <p:nvSpPr>
            <p:cNvPr id="8" name="Freeform 8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347228" y="9485389"/>
              <a:ext cx="768229" cy="768229"/>
            </a:xfrm>
            <a:custGeom>
              <a:avLst/>
              <a:gdLst/>
              <a:ahLst/>
              <a:cxnLst/>
              <a:rect l="l" t="t" r="r" b="b"/>
              <a:pathLst>
                <a:path w="768229" h="768229">
                  <a:moveTo>
                    <a:pt x="0" y="0"/>
                  </a:moveTo>
                  <a:lnTo>
                    <a:pt x="768229" y="0"/>
                  </a:lnTo>
                  <a:lnTo>
                    <a:pt x="768229" y="768229"/>
                  </a:lnTo>
                  <a:lnTo>
                    <a:pt x="0" y="7682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/>
              </a:stretch>
            </a:blipFill>
          </p:spPr>
        </p:sp>
        <p:sp>
          <p:nvSpPr>
            <p:cNvPr id="9" name="Freeform 9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115457" y="9586005"/>
              <a:ext cx="1515285" cy="541907"/>
            </a:xfrm>
            <a:custGeom>
              <a:avLst/>
              <a:gdLst/>
              <a:ahLst/>
              <a:cxnLst/>
              <a:rect l="l" t="t" r="r" b="b"/>
              <a:pathLst>
                <a:path w="1515285" h="541907">
                  <a:moveTo>
                    <a:pt x="0" y="0"/>
                  </a:moveTo>
                  <a:lnTo>
                    <a:pt x="1515285" y="0"/>
                  </a:lnTo>
                  <a:lnTo>
                    <a:pt x="1515285" y="541907"/>
                  </a:lnTo>
                  <a:lnTo>
                    <a:pt x="0" y="54190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</p:sp>
        <p:sp>
          <p:nvSpPr>
            <p:cNvPr id="10" name="Freeform 1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0666579" y="9485389"/>
              <a:ext cx="1049572" cy="801611"/>
            </a:xfrm>
            <a:custGeom>
              <a:avLst/>
              <a:gdLst/>
              <a:ahLst/>
              <a:cxnLst/>
              <a:rect l="l" t="t" r="r" b="b"/>
              <a:pathLst>
                <a:path w="1049572" h="801611">
                  <a:moveTo>
                    <a:pt x="0" y="0"/>
                  </a:moveTo>
                  <a:lnTo>
                    <a:pt x="1049572" y="0"/>
                  </a:lnTo>
                  <a:lnTo>
                    <a:pt x="1049572" y="801611"/>
                  </a:lnTo>
                  <a:lnTo>
                    <a:pt x="0" y="80161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</p:sp>
        <p:sp>
          <p:nvSpPr>
            <p:cNvPr id="11" name="Freeform 11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797121" y="9536394"/>
              <a:ext cx="690521" cy="687162"/>
            </a:xfrm>
            <a:custGeom>
              <a:avLst/>
              <a:gdLst/>
              <a:ahLst/>
              <a:cxnLst/>
              <a:rect l="l" t="t" r="r" b="b"/>
              <a:pathLst>
                <a:path w="690521" h="687162">
                  <a:moveTo>
                    <a:pt x="0" y="0"/>
                  </a:moveTo>
                  <a:lnTo>
                    <a:pt x="690521" y="0"/>
                  </a:lnTo>
                  <a:lnTo>
                    <a:pt x="690521" y="687162"/>
                  </a:lnTo>
                  <a:lnTo>
                    <a:pt x="0" y="6871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-16728" t="-7818" r="-9725" b="-3127"/>
              </a:stretch>
            </a:blipFill>
          </p:spPr>
        </p:sp>
      </p:grpSp>
      <p:grpSp>
        <p:nvGrpSpPr>
          <p:cNvPr id="12" name="Group 12"/>
          <p:cNvGrpSpPr>
            <a:grpSpLocks noGrp="1" noUngrp="1" noRot="1" noMove="1" noResize="1"/>
          </p:cNvGrpSpPr>
          <p:nvPr/>
        </p:nvGrpSpPr>
        <p:grpSpPr>
          <a:xfrm>
            <a:off x="5095915" y="395045"/>
            <a:ext cx="8096170" cy="3155632"/>
            <a:chOff x="0" y="0"/>
            <a:chExt cx="10794893" cy="4207509"/>
          </a:xfrm>
        </p:grpSpPr>
        <p:sp>
          <p:nvSpPr>
            <p:cNvPr id="13" name="Freeform 1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078362" y="0"/>
              <a:ext cx="2638169" cy="2743694"/>
            </a:xfrm>
            <a:custGeom>
              <a:avLst/>
              <a:gdLst/>
              <a:ahLst/>
              <a:cxnLst/>
              <a:rect l="l" t="t" r="r" b="b"/>
              <a:pathLst>
                <a:path w="2638169" h="2743694">
                  <a:moveTo>
                    <a:pt x="0" y="0"/>
                  </a:moveTo>
                  <a:lnTo>
                    <a:pt x="2638169" y="0"/>
                  </a:lnTo>
                  <a:lnTo>
                    <a:pt x="2638169" y="2743694"/>
                  </a:lnTo>
                  <a:lnTo>
                    <a:pt x="0" y="274369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/>
              <a:stretch>
                <a:fillRect l="-18005" t="-12220" r="-7413"/>
              </a:stretch>
            </a:blipFill>
          </p:spPr>
        </p:sp>
        <p:sp>
          <p:nvSpPr>
            <p:cNvPr id="14" name="TextBox 1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3000869"/>
              <a:ext cx="10794893" cy="12066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075"/>
                </a:lnSpc>
              </a:pPr>
              <a:r>
                <a:rPr lang="en-US" sz="4804" dirty="0">
                  <a:solidFill>
                    <a:srgbClr val="FEFEFD"/>
                  </a:solidFill>
                  <a:latin typeface="Chau Philomene"/>
                  <a:ea typeface="Chau Philomene"/>
                  <a:cs typeface="Chau Philomene"/>
                  <a:sym typeface="Chau Philomene"/>
                </a:rPr>
                <a:t>III SIMPÓSIO INTERNACIONAL</a:t>
              </a:r>
            </a:p>
            <a:p>
              <a:pPr algn="ctr">
                <a:lnSpc>
                  <a:spcPts val="1546"/>
                </a:lnSpc>
              </a:pPr>
              <a:endParaRPr lang="en-US" sz="4804" dirty="0">
                <a:solidFill>
                  <a:srgbClr val="FEFEFD"/>
                </a:solidFill>
                <a:latin typeface="Chau Philomene"/>
                <a:ea typeface="Chau Philomene"/>
                <a:cs typeface="Chau Philomene"/>
                <a:sym typeface="Chau Philomene"/>
              </a:endParaRPr>
            </a:p>
            <a:p>
              <a:pPr algn="ctr">
                <a:lnSpc>
                  <a:spcPts val="1956"/>
                </a:lnSpc>
              </a:pPr>
              <a:r>
                <a:rPr lang="en-US" sz="3057" dirty="0">
                  <a:solidFill>
                    <a:srgbClr val="FEFEFD"/>
                  </a:solidFill>
                  <a:latin typeface="Chau Philomene"/>
                  <a:ea typeface="Chau Philomene"/>
                  <a:cs typeface="Chau Philomene"/>
                  <a:sym typeface="Chau Philomene"/>
                </a:rPr>
                <a:t>de Políticas Públicas e Desenvolvimento Sustentável</a:t>
              </a:r>
            </a:p>
          </p:txBody>
        </p:sp>
      </p:grpSp>
      <p:sp>
        <p:nvSpPr>
          <p:cNvPr id="15" name="TextBox 15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30781" y="9032284"/>
            <a:ext cx="12385087" cy="3250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76"/>
              </a:lnSpc>
            </a:pPr>
            <a:r>
              <a:rPr lang="en-US" sz="2113" dirty="0" err="1">
                <a:solidFill>
                  <a:srgbClr val="FFFFFF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Realização</a:t>
            </a:r>
            <a:r>
              <a:rPr lang="en-US" sz="2113" dirty="0">
                <a:solidFill>
                  <a:srgbClr val="FFFFFF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: Programa de Mestrado em Políticas Públicas e Desenvolvimento Local da EMESCAM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273367" y="5200650"/>
            <a:ext cx="11499915" cy="6210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60"/>
              </a:lnSpc>
            </a:pPr>
            <a:r>
              <a:rPr lang="en-US" sz="4500" b="1" dirty="0">
                <a:solidFill>
                  <a:srgbClr val="FEFEF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TITULO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273367" y="6662009"/>
            <a:ext cx="11499915" cy="4171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40"/>
              </a:lnSpc>
            </a:pPr>
            <a:r>
              <a:rPr lang="en-US" sz="3000" b="1" dirty="0">
                <a:solidFill>
                  <a:srgbClr val="FEFEFD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AUTORES: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-30555"/>
            <a:ext cx="18290577" cy="2866553"/>
          </a:xfrm>
          <a:custGeom>
            <a:avLst/>
            <a:gdLst/>
            <a:ahLst/>
            <a:cxnLst/>
            <a:rect l="l" t="t" r="r" b="b"/>
            <a:pathLst>
              <a:path w="18290577" h="2866553">
                <a:moveTo>
                  <a:pt x="0" y="0"/>
                </a:moveTo>
                <a:lnTo>
                  <a:pt x="18290577" y="0"/>
                </a:lnTo>
                <a:lnTo>
                  <a:pt x="18290577" y="2866553"/>
                </a:lnTo>
                <a:lnTo>
                  <a:pt x="0" y="28665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43" t="-2589" r="-535"/>
            </a:stretch>
          </a:blipFill>
        </p:spPr>
      </p:sp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4297" y="253740"/>
            <a:ext cx="1994491" cy="2074269"/>
          </a:xfrm>
          <a:custGeom>
            <a:avLst/>
            <a:gdLst/>
            <a:ahLst/>
            <a:cxnLst/>
            <a:rect l="l" t="t" r="r" b="b"/>
            <a:pathLst>
              <a:path w="1994491" h="2074269">
                <a:moveTo>
                  <a:pt x="0" y="0"/>
                </a:moveTo>
                <a:lnTo>
                  <a:pt x="1994491" y="0"/>
                </a:lnTo>
                <a:lnTo>
                  <a:pt x="1994491" y="2074270"/>
                </a:lnTo>
                <a:lnTo>
                  <a:pt x="0" y="207427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8005" t="-12220" r="-7413"/>
            </a:stretch>
          </a:blipFill>
        </p:spPr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A1806E72-E438-965A-E767-64CF759282B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111393" y="799898"/>
            <a:ext cx="6032607" cy="1191504"/>
            <a:chOff x="3111393" y="799898"/>
            <a:chExt cx="6032607" cy="1191504"/>
          </a:xfrm>
        </p:grpSpPr>
        <p:sp>
          <p:nvSpPr>
            <p:cNvPr id="4" name="TextBox 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1393" y="799898"/>
              <a:ext cx="6032607" cy="5916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75"/>
                </a:lnSpc>
              </a:pPr>
              <a:r>
                <a:rPr lang="en-US" sz="3242" dirty="0">
                  <a:solidFill>
                    <a:srgbClr val="FEFEFD"/>
                  </a:solidFill>
                  <a:latin typeface="Chau Philomene"/>
                  <a:ea typeface="Chau Philomene"/>
                  <a:cs typeface="Chau Philomene"/>
                  <a:sym typeface="Chau Philomene"/>
                </a:rPr>
                <a:t>III SIMPÓSIO INTERNACIONAL</a:t>
              </a:r>
            </a:p>
            <a:p>
              <a:pPr algn="l">
                <a:lnSpc>
                  <a:spcPts val="1173"/>
                </a:lnSpc>
              </a:pPr>
              <a:endParaRPr lang="en-US" sz="3242" dirty="0">
                <a:solidFill>
                  <a:srgbClr val="FEFEFD"/>
                </a:solidFill>
                <a:latin typeface="Chau Philomene"/>
                <a:ea typeface="Chau Philomene"/>
                <a:cs typeface="Chau Philomene"/>
                <a:sym typeface="Chau Philomene"/>
              </a:endParaRPr>
            </a:p>
            <a:p>
              <a:pPr algn="l">
                <a:lnSpc>
                  <a:spcPts val="1415"/>
                </a:lnSpc>
              </a:pPr>
              <a:r>
                <a:rPr lang="en-US" sz="2211" dirty="0">
                  <a:solidFill>
                    <a:srgbClr val="FEFEFD"/>
                  </a:solidFill>
                  <a:latin typeface="Chau Philomene"/>
                  <a:ea typeface="Chau Philomene"/>
                  <a:cs typeface="Chau Philomene"/>
                  <a:sym typeface="Chau Philomene"/>
                </a:rPr>
                <a:t>de Políticas Públicas e Desenvolvimento Sustentável</a:t>
              </a:r>
            </a:p>
          </p:txBody>
        </p:sp>
        <p:sp>
          <p:nvSpPr>
            <p:cNvPr id="5" name="TextBox 5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1393" y="1420787"/>
              <a:ext cx="6032607" cy="5706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85"/>
                </a:lnSpc>
              </a:pPr>
              <a:r>
                <a:rPr lang="en-US" sz="2025" dirty="0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Justiça Social e </a:t>
              </a:r>
              <a:r>
                <a:rPr lang="en-US" sz="2025" dirty="0" err="1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Direitos</a:t>
              </a:r>
              <a:r>
                <a:rPr lang="en-US" sz="2025" dirty="0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 Humanos no </a:t>
              </a:r>
              <a:r>
                <a:rPr lang="en-US" sz="2025" dirty="0" err="1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Século</a:t>
              </a:r>
              <a:r>
                <a:rPr lang="en-US" sz="2025" dirty="0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 XXI: </a:t>
              </a:r>
              <a:r>
                <a:rPr lang="en-US" sz="2025" dirty="0" err="1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Desafios</a:t>
              </a:r>
              <a:r>
                <a:rPr lang="en-US" sz="2025" dirty="0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 para a </a:t>
              </a:r>
              <a:r>
                <a:rPr lang="en-US" sz="2025" dirty="0" err="1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Formulação</a:t>
              </a:r>
              <a:r>
                <a:rPr lang="en-US" sz="2025" dirty="0">
                  <a:solidFill>
                    <a:srgbClr val="C9C9C9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 de Políticas Públicas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538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3869" y="-34239"/>
            <a:ext cx="18292984" cy="2862616"/>
          </a:xfrm>
          <a:custGeom>
            <a:avLst/>
            <a:gdLst/>
            <a:ahLst/>
            <a:cxnLst/>
            <a:rect l="l" t="t" r="r" b="b"/>
            <a:pathLst>
              <a:path w="18292984" h="2862616">
                <a:moveTo>
                  <a:pt x="0" y="0"/>
                </a:moveTo>
                <a:lnTo>
                  <a:pt x="18292984" y="0"/>
                </a:lnTo>
                <a:lnTo>
                  <a:pt x="18292984" y="2862616"/>
                </a:lnTo>
                <a:lnTo>
                  <a:pt x="0" y="28626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515" t="-2544" r="-567"/>
            </a:stretch>
          </a:blipFill>
        </p:spPr>
        <p:txBody>
          <a:bodyPr/>
          <a:lstStyle/>
          <a:p>
            <a:endParaRPr lang="pt-BR" dirty="0"/>
          </a:p>
        </p:txBody>
      </p:sp>
      <p:sp>
        <p:nvSpPr>
          <p:cNvPr id="3" name="Freeform 3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74297" y="253740"/>
            <a:ext cx="1994491" cy="2074269"/>
          </a:xfrm>
          <a:custGeom>
            <a:avLst/>
            <a:gdLst/>
            <a:ahLst/>
            <a:cxnLst/>
            <a:rect l="l" t="t" r="r" b="b"/>
            <a:pathLst>
              <a:path w="1994491" h="2074269">
                <a:moveTo>
                  <a:pt x="0" y="0"/>
                </a:moveTo>
                <a:lnTo>
                  <a:pt x="1994491" y="0"/>
                </a:lnTo>
                <a:lnTo>
                  <a:pt x="1994491" y="2074270"/>
                </a:lnTo>
                <a:lnTo>
                  <a:pt x="0" y="207427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8005" t="-12220" r="-7413"/>
            </a:stretch>
          </a:blipFill>
        </p:spPr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4590F533-BFAD-E395-795B-5C8A94D123B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111393" y="799898"/>
            <a:ext cx="6032607" cy="1191504"/>
            <a:chOff x="3111393" y="799898"/>
            <a:chExt cx="6032607" cy="1191504"/>
          </a:xfrm>
        </p:grpSpPr>
        <p:sp>
          <p:nvSpPr>
            <p:cNvPr id="4" name="TextBox 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1393" y="799898"/>
              <a:ext cx="6032607" cy="59161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75"/>
                </a:lnSpc>
              </a:pPr>
              <a:r>
                <a:rPr lang="en-US" sz="3242" dirty="0">
                  <a:solidFill>
                    <a:srgbClr val="000000"/>
                  </a:solidFill>
                  <a:latin typeface="Chau Philomene"/>
                  <a:ea typeface="Chau Philomene"/>
                  <a:cs typeface="Chau Philomene"/>
                  <a:sym typeface="Chau Philomene"/>
                </a:rPr>
                <a:t>III SIMPÓSIO INTERNACIONAL</a:t>
              </a:r>
            </a:p>
            <a:p>
              <a:pPr algn="l">
                <a:lnSpc>
                  <a:spcPts val="1173"/>
                </a:lnSpc>
              </a:pPr>
              <a:endParaRPr lang="en-US" sz="3242" dirty="0">
                <a:solidFill>
                  <a:srgbClr val="000000"/>
                </a:solidFill>
                <a:latin typeface="Chau Philomene"/>
                <a:ea typeface="Chau Philomene"/>
                <a:cs typeface="Chau Philomene"/>
                <a:sym typeface="Chau Philomene"/>
              </a:endParaRPr>
            </a:p>
            <a:p>
              <a:pPr algn="l">
                <a:lnSpc>
                  <a:spcPts val="1415"/>
                </a:lnSpc>
              </a:pPr>
              <a:r>
                <a:rPr lang="en-US" sz="2211" dirty="0">
                  <a:solidFill>
                    <a:srgbClr val="000000"/>
                  </a:solidFill>
                  <a:latin typeface="Chau Philomene"/>
                  <a:ea typeface="Chau Philomene"/>
                  <a:cs typeface="Chau Philomene"/>
                  <a:sym typeface="Chau Philomene"/>
                </a:rPr>
                <a:t>de Políticas Públicas e Desenvolvimento Sustentável</a:t>
              </a:r>
            </a:p>
          </p:txBody>
        </p:sp>
        <p:sp>
          <p:nvSpPr>
            <p:cNvPr id="5" name="TextBox 5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3111393" y="1420787"/>
              <a:ext cx="6032607" cy="57061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085"/>
                </a:lnSpc>
              </a:pPr>
              <a:r>
                <a:rPr lang="en-US" sz="2025" dirty="0">
                  <a:solidFill>
                    <a:srgbClr val="000000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Justiça </a:t>
              </a:r>
              <a:r>
                <a:rPr lang="en-US" sz="2025">
                  <a:solidFill>
                    <a:srgbClr val="000000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Social e Direitos Humanos no Século XXI: Desafios para a Formulação de </a:t>
              </a:r>
              <a:r>
                <a:rPr lang="en-US" sz="2025" dirty="0">
                  <a:solidFill>
                    <a:srgbClr val="000000"/>
                  </a:solidFill>
                  <a:latin typeface="Times New Roman MT"/>
                  <a:ea typeface="Times New Roman MT"/>
                  <a:cs typeface="Times New Roman MT"/>
                  <a:sym typeface="Times New Roman MT"/>
                </a:rPr>
                <a:t>Políticas Públicas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75</Words>
  <Application>Microsoft Office PowerPoint</Application>
  <PresentationFormat>Personalizar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Calibri</vt:lpstr>
      <vt:lpstr>Chau Philomene</vt:lpstr>
      <vt:lpstr>Times New Roman MT</vt:lpstr>
      <vt:lpstr>Open Sans Bold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SIMPÓSIO</dc:title>
  <dc:creator>Laysla Maria de Oliveira dos Santos</dc:creator>
  <cp:lastModifiedBy>Laysla Maria de Oliveira dos Santos</cp:lastModifiedBy>
  <cp:revision>4</cp:revision>
  <dcterms:created xsi:type="dcterms:W3CDTF">2006-08-16T00:00:00Z</dcterms:created>
  <dcterms:modified xsi:type="dcterms:W3CDTF">2025-11-06T23:14:39Z</dcterms:modified>
  <dc:identifier>DAG318agZIc</dc:identifier>
</cp:coreProperties>
</file>